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92" r:id="rId2"/>
  </p:sldMasterIdLst>
  <p:sldIdLst>
    <p:sldId id="263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556" autoAdjust="0"/>
  </p:normalViewPr>
  <p:slideViewPr>
    <p:cSldViewPr>
      <p:cViewPr>
        <p:scale>
          <a:sx n="64" d="100"/>
          <a:sy n="64" d="100"/>
        </p:scale>
        <p:origin x="-2346" y="-10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67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044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28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21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A1E19-45B7-4E95-BDD5-3897E67623C5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4BC83-9EBC-4236-8298-288537DE9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514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0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42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262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58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6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14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28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7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4F4A12-969E-4A7F-984E-76B6A7225F6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C0E210-BD78-4AE1-AE0E-8C4CC2BA690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Галиев Ралиф Рәкыйп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улы-эксперт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ТР Балтач районы Норма урта гомуми белем мәктәбе музыка укытучысы</a:t>
            </a:r>
          </a:p>
          <a:p>
            <a:pPr marL="0" indent="0"/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 Белеме: КДПУ – 1996 ел;</a:t>
            </a:r>
          </a:p>
          <a:p>
            <a:pPr marL="0" indent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Белгечлеге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музыка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tt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 Стаж 17 ел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285384" cy="720079"/>
          </a:xfrm>
        </p:spPr>
        <p:txBody>
          <a:bodyPr>
            <a:noAutofit/>
          </a:bodyPr>
          <a:lstStyle/>
          <a:p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Базагутинова Динә   Маулетовна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511939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67744" y="980728"/>
            <a:ext cx="6419056" cy="5615450"/>
          </a:xfrm>
        </p:spPr>
        <p:txBody>
          <a:bodyPr>
            <a:normAutofit fontScale="77500" lnSpcReduction="20000"/>
          </a:bodyPr>
          <a:lstStyle/>
          <a:p>
            <a:r>
              <a:rPr lang="tt-RU" dirty="0">
                <a:latin typeface="Times New Roman" pitchFamily="18" charset="0"/>
                <a:cs typeface="Times New Roman" pitchFamily="18" charset="0"/>
              </a:rPr>
              <a:t>ТР Балтач районы Бөрбаш урта гомуми белем мәктәбе музыка укытучысы</a:t>
            </a:r>
          </a:p>
          <a:p>
            <a:r>
              <a:rPr lang="tt-RU" dirty="0">
                <a:latin typeface="Times New Roman" pitchFamily="18" charset="0"/>
                <a:cs typeface="Times New Roman" pitchFamily="18" charset="0"/>
              </a:rPr>
              <a:t>Укытучы эшли торган проблема: “Музыка дәресләрендә укучыларның иҗадилык сәләтен үстерү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0" indent="0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Укыган уку йортлары:</a:t>
            </a:r>
          </a:p>
          <a:p>
            <a:pPr marL="0" indent="0"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-  Арча педагогия коллед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2003 ел;</a:t>
            </a:r>
          </a:p>
          <a:p>
            <a:pPr marL="0" indent="0">
              <a:buFontTx/>
              <a:buNone/>
            </a:pP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Белгечлеге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узыка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tt-RU" baseline="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  - 10 ел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Профессионал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тестирование нәтиҗәсе – 70 балл </a:t>
            </a:r>
            <a:endParaRPr lang="tt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Эксперт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бәясе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3,94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Рекомендацияләр : 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уровня самооценки по компетентностям в области личностных качеств, в области организации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учебной деятельности;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	повысить компетентность в области обеспечения информационной основы деятельности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5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Уңышлары: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«Республика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күләм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хәрби-патриотик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лагеры»нда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катнашучы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буларак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–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Диплом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2012ел.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Созвезие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Йолдызлык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2012» - Район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башкарма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комитеты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Мактау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таныклыгы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2012 ел;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Учител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ь цифрового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века» 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Диплом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- 2012/2013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Республика конкурсы « Урок Универсиады» конкурсы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катнашучысы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Сертификат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ы - 2013 ел;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мәктәптән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әмә белем бирү үзәгенең </a:t>
            </a:r>
            <a:r>
              <a:rPr lang="tt-RU" sz="2000" b="1" dirty="0" smtClean="0">
                <a:latin typeface="Times New Roman" pitchFamily="18" charset="0"/>
                <a:cs typeface="Times New Roman" pitchFamily="18" charset="0"/>
              </a:rPr>
              <a:t>Рәхмәт хаты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 -2013 ел.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дина 1\дина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10318"/>
            <a:ext cx="1837542" cy="256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дина 1\дина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53476" y="4179658"/>
            <a:ext cx="2115624" cy="263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дина 1\дина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43228" y="3911190"/>
            <a:ext cx="2214135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56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864096"/>
          </a:xfrm>
        </p:spPr>
        <p:txBody>
          <a:bodyPr>
            <a:normAutofit/>
          </a:bodyPr>
          <a:lstStyle/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Сабирҗанов Фәнис Фәрит улы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5472608"/>
          </a:xfrm>
        </p:spPr>
        <p:txBody>
          <a:bodyPr>
            <a:noAutofit/>
          </a:bodyPr>
          <a:lstStyle/>
          <a:p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>
              <a:buNone/>
            </a:pP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ТР Балтач районы Балтач урта гомуми белем мәктәбе музыка укытучысы</a:t>
            </a:r>
          </a:p>
          <a:p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Укыган уку йортлары:</a:t>
            </a:r>
          </a:p>
          <a:p>
            <a:pPr marL="0" indent="0">
              <a:buNone/>
            </a:pP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     -  Арча педагогия коллед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2000 ел;</a:t>
            </a:r>
          </a:p>
          <a:p>
            <a:pPr marL="0" indent="0"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Белгечлеге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музыка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     - КДПУ – 2005ел;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Белгечлеге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музыка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tt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Стаж -13 ел</a:t>
            </a:r>
          </a:p>
          <a:p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Профессионал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тестирование нәтиҗәсе – 82 балл</a:t>
            </a:r>
          </a:p>
          <a:p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Эксперт бәясе:  4,23</a:t>
            </a:r>
          </a:p>
          <a:p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Рекомендацияләр: </a:t>
            </a:r>
          </a:p>
          <a:p>
            <a:pPr lvl="0">
              <a:buNone/>
            </a:pP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участие в семинарах, направленных на освоение процедур разработки дидактических,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методических материалов и программ;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провести обсуждение результатов экспертной оценки и самооценки с целью повышения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уровня самооценки по компетентности в области личностных качеств, организации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педагогической деятельности, разработки программы деятельности и принятия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педагогических решений.</a:t>
            </a: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1026" name="Picture 2" descr="C:\Users\Роза\Desktop\Грамоты\_DSC0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1584176" cy="1827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Уңышлары: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Йолдызлык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Созвездие- 2013»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һәм яшь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ләр эстрада сәнгате фестиваленә Залялиева И. ны әзерләгән өчен грамота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2013 год.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С. Б. Сахар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призына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үткәрелгән регионара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Йолдызлык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конкурсына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дәрәҗәдәге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дипломант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Залялиева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И.)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әзерләгән өчен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грамота, 2013 год.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«Җырлы, моңлы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балачак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конкурсына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Залялиева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И.ны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әзерләгән өчен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грамота, 2013 год.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Роза\Desktop\Грамоты\_20130926_21390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140968"/>
            <a:ext cx="916685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327</Words>
  <Application>Microsoft Office PowerPoint</Application>
  <PresentationFormat>Экран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Специальное оформление</vt:lpstr>
      <vt:lpstr>Поток</vt:lpstr>
      <vt:lpstr>Галиев Ралиф Рәкыйп улы-эксперт</vt:lpstr>
      <vt:lpstr>Базагутинова Динә   Маулетовна</vt:lpstr>
      <vt:lpstr>Уңышлары:</vt:lpstr>
      <vt:lpstr>                     Сабирҗанов Фәнис Фәрит улы</vt:lpstr>
      <vt:lpstr>Уңышлары: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Базагутинова Динә Маулетовна</dc:title>
  <dc:creator>User</dc:creator>
  <cp:lastModifiedBy>Нияз</cp:lastModifiedBy>
  <cp:revision>29</cp:revision>
  <dcterms:created xsi:type="dcterms:W3CDTF">2013-11-29T09:40:16Z</dcterms:created>
  <dcterms:modified xsi:type="dcterms:W3CDTF">2013-12-04T06:47:27Z</dcterms:modified>
</cp:coreProperties>
</file>